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we pay attention to when making this yogurt by ourselves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309765"/>
            <a:ext cx="1127896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We should choose safe ingredients and keep the environment clean.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spTree>
    <p:extLst>
      <p:ext uri="{BB962C8B-B14F-4D97-AF65-F5344CB8AC3E}">
        <p14:creationId xmlns:p14="http://schemas.microsoft.com/office/powerpoint/2010/main" val="113378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句意：我们在自制这种酸奶时应注意什么？根据最后一段中的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you still want to make it by yourself, you should be very careful when choosing ingredients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原料</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keep the cooking environment clean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可知，我们在自制干噎酸奶时需从原料选择与操作环境两方面确保卫生及安全。</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98120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4553756"/>
          </a:xfrm>
          <a:prstGeom prst="rect">
            <a:avLst/>
          </a:prstGeom>
        </p:spPr>
      </p:pic>
      <p:pic>
        <p:nvPicPr>
          <p:cNvPr id="10" name="译文.eps" descr="id:2147487336;FounderCES"/>
          <p:cNvPicPr/>
          <p:nvPr/>
        </p:nvPicPr>
        <p:blipFill>
          <a:blip r:embed="rId3"/>
          <a:stretch>
            <a:fillRect/>
          </a:stretch>
        </p:blipFill>
        <p:spPr>
          <a:xfrm>
            <a:off x="550590" y="3986665"/>
            <a:ext cx="1224136" cy="378439"/>
          </a:xfrm>
          <a:prstGeom prst="rect">
            <a:avLst/>
          </a:prstGeom>
        </p:spPr>
      </p:pic>
      <p:pic>
        <p:nvPicPr>
          <p:cNvPr id="12" name="图片 11"/>
          <p:cNvPicPr>
            <a:picLocks noChangeAspect="1"/>
          </p:cNvPicPr>
          <p:nvPr/>
        </p:nvPicPr>
        <p:blipFill>
          <a:blip r:embed="rId4"/>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06533"/>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It is well-liked by people who are into fitness because it is good for those trying to lose weight, especially the yogurt with no sugar and no fat.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它</a:t>
            </a:r>
            <a:r>
              <a:rPr lang="zh-CN" altLang="zh-CN">
                <a:latin typeface="Times New Roman" panose="02020603050405020304" pitchFamily="18" charset="0"/>
                <a:ea typeface="楷体" panose="02010609060101010101" pitchFamily="49" charset="-122"/>
                <a:cs typeface="Times New Roman" panose="02020603050405020304" pitchFamily="18" charset="0"/>
              </a:rPr>
              <a:t>很受那些喜欢健身的人的欢迎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因为它对那些试图减肥的人很有好处</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尤其是不含糖和脂肪的酸奶</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24617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006606"/>
            <a:ext cx="11485848" cy="2566410"/>
          </a:xfrm>
          <a:prstGeom prst="rect">
            <a:avLst/>
          </a:prstGeom>
        </p:spPr>
      </p:pic>
      <p:pic>
        <p:nvPicPr>
          <p:cNvPr id="11" name="分析.eps" descr="id:2147487343;FounderCES"/>
          <p:cNvPicPr/>
          <p:nvPr/>
        </p:nvPicPr>
        <p:blipFill>
          <a:blip r:embed="rId3"/>
          <a:stretch>
            <a:fillRect/>
          </a:stretch>
        </p:blipFill>
        <p:spPr>
          <a:xfrm>
            <a:off x="498522" y="1260134"/>
            <a:ext cx="1250325" cy="386536"/>
          </a:xfrm>
          <a:prstGeom prst="rect">
            <a:avLst/>
          </a:prstGeom>
        </p:spPr>
      </p:pic>
      <p:sp>
        <p:nvSpPr>
          <p:cNvPr id="2" name="内容占位符 1"/>
          <p:cNvSpPr>
            <a:spLocks noGrp="1"/>
          </p:cNvSpPr>
          <p:nvPr>
            <p:ph idx="1"/>
          </p:nvPr>
        </p:nvSpPr>
        <p:spPr>
          <a:xfrm>
            <a:off x="360854" y="948834"/>
            <a:ext cx="11485848" cy="248016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who are into fitness</a:t>
            </a:r>
            <a:r>
              <a:rPr lang="zh-CN" altLang="zh-CN">
                <a:latin typeface="Times New Roman" panose="02020603050405020304" pitchFamily="18" charset="0"/>
                <a:ea typeface="宋体" panose="02010600030101010101" pitchFamily="2" charset="-122"/>
                <a:cs typeface="Times New Roman" panose="02020603050405020304" pitchFamily="18" charset="0"/>
              </a:rPr>
              <a:t>是定语从句，作</a:t>
            </a:r>
            <a:r>
              <a:rPr lang="en-US" altLang="zh-CN">
                <a:latin typeface="Times New Roman" panose="02020603050405020304" pitchFamily="18" charset="0"/>
                <a:ea typeface="宋体" panose="02010600030101010101" pitchFamily="2" charset="-122"/>
                <a:cs typeface="Times New Roman" panose="02020603050405020304" pitchFamily="18" charset="0"/>
              </a:rPr>
              <a:t>people</a:t>
            </a:r>
            <a:r>
              <a:rPr lang="zh-CN" altLang="zh-CN">
                <a:latin typeface="Times New Roman" panose="02020603050405020304" pitchFamily="18" charset="0"/>
                <a:ea typeface="宋体" panose="02010600030101010101" pitchFamily="2" charset="-122"/>
                <a:cs typeface="Times New Roman" panose="02020603050405020304" pitchFamily="18" charset="0"/>
              </a:rPr>
              <a:t>的定语；</a:t>
            </a:r>
            <a:r>
              <a:rPr lang="en-US" altLang="zh-CN">
                <a:latin typeface="Times New Roman" panose="02020603050405020304" pitchFamily="18" charset="0"/>
                <a:ea typeface="宋体" panose="02010600030101010101" pitchFamily="2" charset="-122"/>
                <a:cs typeface="Times New Roman" panose="02020603050405020304" pitchFamily="18" charset="0"/>
              </a:rPr>
              <a:t>because it is good for those trying to lose weight</a:t>
            </a:r>
            <a:r>
              <a:rPr lang="zh-CN" altLang="zh-CN">
                <a:latin typeface="Times New Roman" panose="02020603050405020304" pitchFamily="18" charset="0"/>
                <a:ea typeface="宋体" panose="02010600030101010101" pitchFamily="2" charset="-122"/>
                <a:cs typeface="Times New Roman" panose="02020603050405020304" pitchFamily="18" charset="0"/>
              </a:rPr>
              <a:t>是原因状语从句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85536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3" y="997980"/>
            <a:ext cx="11305257" cy="1171092"/>
          </a:xfrm>
          <a:prstGeom prst="rect">
            <a:avLst/>
          </a:prstGeom>
        </p:spPr>
      </p:pic>
      <p:pic>
        <p:nvPicPr>
          <p:cNvPr id="4" name="图片 3"/>
          <p:cNvPicPr>
            <a:picLocks noChangeAspect="1"/>
          </p:cNvPicPr>
          <p:nvPr/>
        </p:nvPicPr>
        <p:blipFill>
          <a:blip r:embed="rId3"/>
          <a:stretch>
            <a:fillRect/>
          </a:stretch>
        </p:blipFill>
        <p:spPr>
          <a:xfrm>
            <a:off x="3214886" y="2242129"/>
            <a:ext cx="5877400" cy="731067"/>
          </a:xfrm>
          <a:prstGeom prst="rect">
            <a:avLst/>
          </a:prstGeom>
        </p:spPr>
      </p:pic>
      <p:pic>
        <p:nvPicPr>
          <p:cNvPr id="9" name="图片 8"/>
          <p:cNvPicPr>
            <a:picLocks noChangeAspect="1"/>
          </p:cNvPicPr>
          <p:nvPr/>
        </p:nvPicPr>
        <p:blipFill>
          <a:blip r:embed="rId4"/>
          <a:stretch>
            <a:fillRect/>
          </a:stretch>
        </p:blipFill>
        <p:spPr>
          <a:xfrm>
            <a:off x="550590" y="3144424"/>
            <a:ext cx="3024336" cy="790377"/>
          </a:xfrm>
          <a:prstGeom prst="rect">
            <a:avLst/>
          </a:prstGeom>
        </p:spPr>
      </p:pic>
      <p:sp>
        <p:nvSpPr>
          <p:cNvPr id="11" name="内容占位符 1"/>
          <p:cNvSpPr>
            <a:spLocks noGrp="1"/>
          </p:cNvSpPr>
          <p:nvPr>
            <p:ph idx="1"/>
          </p:nvPr>
        </p:nvSpPr>
        <p:spPr>
          <a:xfrm>
            <a:off x="360854" y="3114834"/>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介绍了时下流行的干噎酸奶</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1214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 the “chewable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可咀嚼的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thick yogurt” has become really popular online. It is said that the yogurt is so special that the more you eat, the more you want to eat.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3228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people have shared their videos online to show how they feel after eating the yogurt. But their common feeling is that eating this yogurt can be quite hard. Many people joke, “You have to stretch your neck a lot when making it go down your throat.” and “After eating this yogurt, you might get eight-pack abs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八块腹肌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0219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71479"/>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Chewable thick yogurt is very dry as much of its water has been taken out through filtering</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makes it quite thick and creamy, just like ice cream or cream. It is well-liked by people who are into fitness</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健身</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it is good for those trying to lose weight, especially the yogurt with no sugar and no fat. But not everyone can eat this yogurt. People who feel uncomfortable in the stomach after eating cold food, as well as old people and children under 3 years old, should not eat it.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8891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45520"/>
          </a:xfrm>
        </p:spPr>
        <p:txBody>
          <a:bodyPr/>
          <a:lstStyle/>
          <a:p>
            <a:pPr indent="715963"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this yogurt becomes popular, some people have tried to make it at home. But that can be sometimes dangerous. For example, a woman got ill because of the bacteria</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细菌</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yogurt made by herself. To be safe, it’s better to buy yogurts that are up to the health standards. If you still want to make it by yourself, you should be very careful when choosing ingredients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原料</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keep the cooking environment clean.</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4702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hard for people to eat this yogurt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61330" y="1473372"/>
            <a:ext cx="602238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Because</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it</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is</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very</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dry.</a:t>
            </a:r>
            <a:endParaRPr lang="zh-CN" altLang="en-US"/>
          </a:p>
        </p:txBody>
      </p:sp>
      <p:sp>
        <p:nvSpPr>
          <p:cNvPr id="5" name="内容占位符 1"/>
          <p:cNvSpPr txBox="1">
            <a:spLocks/>
          </p:cNvSpPr>
          <p:nvPr/>
        </p:nvSpPr>
        <p:spPr bwMode="auto">
          <a:xfrm>
            <a:off x="360854" y="2324157"/>
            <a:ext cx="1148584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句意：为什么人们会觉得这种酸奶难以下咽？根据第三段中的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“Chewable thick yogurt is very dry as much of its water has been taken out through filtering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过滤</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可知，干噎酸奶因过滤后水分大量减少而异常干稠，因此难以下咽。</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1312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some people like eating chewable thick yogurt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467366" y="1478998"/>
            <a:ext cx="101988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Because it is good for those trying to lose weight.</a:t>
            </a:r>
            <a:endParaRPr lang="zh-CN" altLang="en-US"/>
          </a:p>
        </p:txBody>
      </p:sp>
    </p:spTree>
    <p:extLst>
      <p:ext uri="{BB962C8B-B14F-4D97-AF65-F5344CB8AC3E}">
        <p14:creationId xmlns:p14="http://schemas.microsoft.com/office/powerpoint/2010/main" val="170509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句意：为什么有些人喜欢吃干噎酸奶？根据第三段中的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well-liked by people who are into fitness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健身</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because it is good for those trying to lose weight, especially the yogurt with no sugar and no fat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可知，无脂无糖且高蛋白的特性使干噎酸奶成为健身及减重人群的理想选择。</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5220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709</Words>
  <Application>Microsoft Office PowerPoint</Application>
  <PresentationFormat>自定义</PresentationFormat>
  <Paragraphs>22</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